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9144000" cy="6858000" type="screen4x3"/>
  <p:notesSz cx="70104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3" autoAdjust="0"/>
    <p:restoredTop sz="94660"/>
  </p:normalViewPr>
  <p:slideViewPr>
    <p:cSldViewPr>
      <p:cViewPr varScale="1">
        <p:scale>
          <a:sx n="114" d="100"/>
          <a:sy n="114" d="100"/>
        </p:scale>
        <p:origin x="19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20FE97-78C2-4DA2-9FF9-4817E5F9824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2492375"/>
            <a:ext cx="4176713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3284538"/>
            <a:ext cx="4176713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65863" y="188913"/>
            <a:ext cx="1619250" cy="5473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03350" y="188913"/>
            <a:ext cx="4710113" cy="5473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03350" y="765175"/>
            <a:ext cx="3163888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3165475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88913"/>
            <a:ext cx="64087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765175"/>
            <a:ext cx="6481763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23B74D-A8B0-468E-A279-0D89D1A3A365}"/>
              </a:ext>
            </a:extLst>
          </p:cNvPr>
          <p:cNvSpPr/>
          <p:nvPr/>
        </p:nvSpPr>
        <p:spPr>
          <a:xfrm>
            <a:off x="1597630" y="169265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Center for Translational Social Neuroscience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The Silvio O. Conte Center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Present: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BF2B81-156C-4A96-9D9F-FAFC8E7CD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338" y="136197"/>
            <a:ext cx="1694501" cy="12103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58FE99-1048-45A0-B041-3D54DC7C5F6A}"/>
              </a:ext>
            </a:extLst>
          </p:cNvPr>
          <p:cNvSpPr/>
          <p:nvPr/>
        </p:nvSpPr>
        <p:spPr>
          <a:xfrm>
            <a:off x="1187624" y="1622120"/>
            <a:ext cx="691276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 SCIENCE OF LOVE SYMPOSIUM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A Public Seminar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Featuring: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Dr. Helen Fisher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The Kinsey Institute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Dr. Larry Young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Emory University</a:t>
            </a:r>
          </a:p>
        </p:txBody>
      </p:sp>
      <p:pic>
        <p:nvPicPr>
          <p:cNvPr id="1026" name="Picture 1" descr="human family.tif">
            <a:extLst>
              <a:ext uri="{FF2B5EF4-FFF2-40B4-BE49-F238E27FC236}">
                <a16:creationId xmlns:a16="http://schemas.microsoft.com/office/drawing/2014/main" id="{72CA8EE5-7EA0-4191-A2E9-5B768805B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" y="136197"/>
            <a:ext cx="1735035" cy="138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32BB4A-7EB4-4EDC-AC57-D7EC5B1AB5AE}"/>
              </a:ext>
            </a:extLst>
          </p:cNvPr>
          <p:cNvSpPr/>
          <p:nvPr/>
        </p:nvSpPr>
        <p:spPr>
          <a:xfrm>
            <a:off x="899592" y="4699886"/>
            <a:ext cx="7416824" cy="67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 us for an enlightening evening discussing the latest scientific advances regarding our most powerful emotion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B5787E-925B-4CE4-BE47-18891863B46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6" y="2207964"/>
            <a:ext cx="2124576" cy="21786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BE3EBD-1320-44ED-877B-3EB28622149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1" r="22054"/>
          <a:stretch/>
        </p:blipFill>
        <p:spPr>
          <a:xfrm>
            <a:off x="6278249" y="2207964"/>
            <a:ext cx="2156836" cy="2239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43F073-A12A-4F30-809A-711A52F3DA4A}"/>
              </a:ext>
            </a:extLst>
          </p:cNvPr>
          <p:cNvSpPr/>
          <p:nvPr/>
        </p:nvSpPr>
        <p:spPr>
          <a:xfrm>
            <a:off x="1367644" y="5515764"/>
            <a:ext cx="6552728" cy="1373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6, 2020 from 6:30-8:00PM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chemeClr val="accent3"/>
                </a:solidFill>
              </a:rPr>
              <a:t>Drinks and light appetizers will be served at 6:00 PM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chemeClr val="accent3"/>
                </a:solidFill>
              </a:rPr>
              <a:t>Claudia Nance Rollins Auditorium at the Rollins School of Public Health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81075"/>
            <a:ext cx="7056438" cy="5473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83</Words>
  <Application>Microsoft Office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template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LaPrairie, Jamie</cp:lastModifiedBy>
  <cp:revision>99</cp:revision>
  <cp:lastPrinted>2020-01-14T18:37:04Z</cp:lastPrinted>
  <dcterms:created xsi:type="dcterms:W3CDTF">2006-06-13T13:03:30Z</dcterms:created>
  <dcterms:modified xsi:type="dcterms:W3CDTF">2020-01-14T18:46:35Z</dcterms:modified>
</cp:coreProperties>
</file>